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3" r:id="rId8"/>
    <p:sldId id="264"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8378" autoAdjust="0"/>
  </p:normalViewPr>
  <p:slideViewPr>
    <p:cSldViewPr snapToGrid="0">
      <p:cViewPr>
        <p:scale>
          <a:sx n="100" d="100"/>
          <a:sy n="100" d="100"/>
        </p:scale>
        <p:origin x="162"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A4FFBF-C452-46B7-B825-042967BA5902}" type="datetimeFigureOut">
              <a:rPr lang="en-US" smtClean="0"/>
              <a:t>10/1/2025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EB4AF7-20FC-4D9B-9EE9-17D368A5E23A}" type="slidenum">
              <a:rPr lang="en-US" smtClean="0"/>
              <a:t>‹#›</a:t>
            </a:fld>
            <a:endParaRPr lang="en-US"/>
          </a:p>
        </p:txBody>
      </p:sp>
    </p:spTree>
    <p:extLst>
      <p:ext uri="{BB962C8B-B14F-4D97-AF65-F5344CB8AC3E}">
        <p14:creationId xmlns:p14="http://schemas.microsoft.com/office/powerpoint/2010/main" val="1753273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charset="0"/>
                <a:cs typeface="+mn-cs"/>
              </a:rPr>
              <a:t>I have nothing to disclose and will not be presenting anything for off-label or investigational use.</a:t>
            </a:r>
          </a:p>
        </p:txBody>
      </p:sp>
      <p:sp>
        <p:nvSpPr>
          <p:cNvPr id="4" name="Slide Number Placeholder 3"/>
          <p:cNvSpPr>
            <a:spLocks noGrp="1"/>
          </p:cNvSpPr>
          <p:nvPr>
            <p:ph type="sldNum" sz="quarter" idx="5"/>
          </p:nvPr>
        </p:nvSpPr>
        <p:spPr/>
        <p:txBody>
          <a:bodyPr/>
          <a:lstStyle/>
          <a:p>
            <a:fld id="{29EB4AF7-20FC-4D9B-9EE9-17D368A5E23A}" type="slidenum">
              <a:rPr lang="en-US" smtClean="0"/>
              <a:t>3</a:t>
            </a:fld>
            <a:endParaRPr lang="en-US"/>
          </a:p>
        </p:txBody>
      </p:sp>
    </p:spTree>
    <p:extLst>
      <p:ext uri="{BB962C8B-B14F-4D97-AF65-F5344CB8AC3E}">
        <p14:creationId xmlns:p14="http://schemas.microsoft.com/office/powerpoint/2010/main" val="41684107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tro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7106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ight 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49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E606-60D2-BE0E-B002-A7AD5A5B17C3}"/>
              </a:ext>
            </a:extLst>
          </p:cNvPr>
          <p:cNvSpPr>
            <a:spLocks noGrp="1"/>
          </p:cNvSpPr>
          <p:nvPr>
            <p:ph type="title"/>
          </p:nvPr>
        </p:nvSpPr>
        <p:spPr>
          <a:xfrm>
            <a:off x="2937163" y="1589670"/>
            <a:ext cx="8922327" cy="2852737"/>
          </a:xfrm>
        </p:spPr>
        <p:txBody>
          <a:bodyPr anchor="ctr" anchorCtr="0">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D8791728-46B3-6588-EA64-94E259B1EAFB}"/>
              </a:ext>
            </a:extLst>
          </p:cNvPr>
          <p:cNvSpPr>
            <a:spLocks noGrp="1"/>
          </p:cNvSpPr>
          <p:nvPr>
            <p:ph type="body" idx="1"/>
          </p:nvPr>
        </p:nvSpPr>
        <p:spPr>
          <a:xfrm>
            <a:off x="2937164" y="4469395"/>
            <a:ext cx="8922326" cy="1500187"/>
          </a:xfrm>
        </p:spPr>
        <p:txBody>
          <a:bodyPr/>
          <a:lstStyle>
            <a:lvl1pPr marL="0" indent="0">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Tree>
    <p:extLst>
      <p:ext uri="{BB962C8B-B14F-4D97-AF65-F5344CB8AC3E}">
        <p14:creationId xmlns:p14="http://schemas.microsoft.com/office/powerpoint/2010/main" val="1053211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flict of Interes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7D6A8-5325-AADE-D9B3-00C3D408B015}"/>
              </a:ext>
            </a:extLst>
          </p:cNvPr>
          <p:cNvSpPr>
            <a:spLocks noGrp="1"/>
          </p:cNvSpPr>
          <p:nvPr>
            <p:ph type="title" hasCustomPrompt="1"/>
          </p:nvPr>
        </p:nvSpPr>
        <p:spPr/>
        <p:txBody>
          <a:bodyPr/>
          <a:lstStyle>
            <a:lvl1pPr>
              <a:defRPr/>
            </a:lvl1pPr>
          </a:lstStyle>
          <a:p>
            <a:r>
              <a:rPr lang="en-US" dirty="0"/>
              <a:t>Conflict of Interest</a:t>
            </a:r>
          </a:p>
        </p:txBody>
      </p:sp>
      <p:sp>
        <p:nvSpPr>
          <p:cNvPr id="3" name="Content Placeholder 2">
            <a:extLst>
              <a:ext uri="{FF2B5EF4-FFF2-40B4-BE49-F238E27FC236}">
                <a16:creationId xmlns:a16="http://schemas.microsoft.com/office/drawing/2014/main" id="{873BCBEA-FA4B-A0F6-5E30-4186B4234B49}"/>
              </a:ext>
            </a:extLst>
          </p:cNvPr>
          <p:cNvSpPr>
            <a:spLocks noGrp="1"/>
          </p:cNvSpPr>
          <p:nvPr>
            <p:ph idx="1"/>
          </p:nvPr>
        </p:nvSpPr>
        <p:spPr/>
        <p:txBody>
          <a:bodyPr>
            <a:normAutofit/>
          </a:bodyPr>
          <a:lstStyle>
            <a:lvl1pPr marL="0" marR="0" indent="0" algn="l" defTabSz="914400" rtl="0" eaLnBrk="1" fontAlgn="auto" latinLnBrk="0" hangingPunct="1">
              <a:lnSpc>
                <a:spcPct val="90000"/>
              </a:lnSpc>
              <a:spcBef>
                <a:spcPts val="1000"/>
              </a:spcBef>
              <a:spcAft>
                <a:spcPts val="0"/>
              </a:spcAft>
              <a:buClr>
                <a:schemeClr val="bg1"/>
              </a:buClr>
              <a:buSzTx/>
              <a:buFont typeface="Arial" panose="020B0604020202020204" pitchFamily="34" charset="0"/>
              <a:buNone/>
              <a:tabLst/>
              <a:defRPr sz="3200"/>
            </a:lvl1pPr>
          </a:lstStyle>
          <a:p>
            <a:pPr marL="457200" marR="0" lvl="0" indent="-457200" algn="l" defTabSz="914400" rtl="0" eaLnBrk="1" fontAlgn="auto" latinLnBrk="0" hangingPunct="1">
              <a:lnSpc>
                <a:spcPct val="90000"/>
              </a:lnSpc>
              <a:spcBef>
                <a:spcPts val="1000"/>
              </a:spcBef>
              <a:spcAft>
                <a:spcPts val="0"/>
              </a:spcAft>
              <a:buClr>
                <a:schemeClr val="bg1"/>
              </a:buClr>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3904530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7D6A8-5325-AADE-D9B3-00C3D408B0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3BCBEA-FA4B-A0F6-5E30-4186B4234B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4561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4ECEB-67AB-E73D-2011-7CBB6F6B6F32}"/>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30089E5-54BF-8A47-F5F3-DC1EBBB31388}"/>
              </a:ext>
            </a:extLst>
          </p:cNvPr>
          <p:cNvSpPr>
            <a:spLocks noGrp="1"/>
          </p:cNvSpPr>
          <p:nvPr>
            <p:ph sz="half" idx="1"/>
          </p:nvPr>
        </p:nvSpPr>
        <p:spPr>
          <a:xfrm>
            <a:off x="333902" y="1228444"/>
            <a:ext cx="5762098" cy="4754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1CAAC33-0686-E6F6-0B3A-907A1AE34296}"/>
              </a:ext>
            </a:extLst>
          </p:cNvPr>
          <p:cNvSpPr>
            <a:spLocks noGrp="1"/>
          </p:cNvSpPr>
          <p:nvPr>
            <p:ph sz="half" idx="2"/>
          </p:nvPr>
        </p:nvSpPr>
        <p:spPr>
          <a:xfrm>
            <a:off x="6096000" y="1228444"/>
            <a:ext cx="5689600" cy="4754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24F3522-3CB1-6644-733A-89C959381B85}"/>
              </a:ext>
            </a:extLst>
          </p:cNvPr>
          <p:cNvSpPr>
            <a:spLocks noGrp="1"/>
          </p:cNvSpPr>
          <p:nvPr>
            <p:ph type="dt" sz="half" idx="10"/>
          </p:nvPr>
        </p:nvSpPr>
        <p:spPr>
          <a:xfrm>
            <a:off x="838200" y="6356350"/>
            <a:ext cx="2743200" cy="365125"/>
          </a:xfrm>
          <a:prstGeom prst="rect">
            <a:avLst/>
          </a:prstGeom>
        </p:spPr>
        <p:txBody>
          <a:bodyPr/>
          <a:lstStyle/>
          <a:p>
            <a:fld id="{B45229D1-CEA8-4F00-9AC6-7FE9A4D9BEA0}" type="datetimeFigureOut">
              <a:rPr lang="en-US" smtClean="0"/>
              <a:t>9/30/2025</a:t>
            </a:fld>
            <a:endParaRPr lang="en-US"/>
          </a:p>
        </p:txBody>
      </p:sp>
      <p:sp>
        <p:nvSpPr>
          <p:cNvPr id="6" name="Footer Placeholder 5">
            <a:extLst>
              <a:ext uri="{FF2B5EF4-FFF2-40B4-BE49-F238E27FC236}">
                <a16:creationId xmlns:a16="http://schemas.microsoft.com/office/drawing/2014/main" id="{80CFFB01-5842-E9CF-EAC6-B3A4EF8AAB5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9088AB2-0C85-4083-C4BB-99E24000E100}"/>
              </a:ext>
            </a:extLst>
          </p:cNvPr>
          <p:cNvSpPr>
            <a:spLocks noGrp="1"/>
          </p:cNvSpPr>
          <p:nvPr>
            <p:ph type="sldNum" sz="quarter" idx="12"/>
          </p:nvPr>
        </p:nvSpPr>
        <p:spPr>
          <a:xfrm>
            <a:off x="8610600" y="6356350"/>
            <a:ext cx="2743200" cy="365125"/>
          </a:xfrm>
          <a:prstGeom prst="rect">
            <a:avLst/>
          </a:prstGeom>
        </p:spPr>
        <p:txBody>
          <a:bodyPr/>
          <a:lstStyle/>
          <a:p>
            <a:fld id="{2B0C587B-D13C-4888-A825-61C335C44D4B}" type="slidenum">
              <a:rPr lang="en-US" smtClean="0"/>
              <a:t>‹#›</a:t>
            </a:fld>
            <a:endParaRPr lang="en-US"/>
          </a:p>
        </p:txBody>
      </p:sp>
    </p:spTree>
    <p:extLst>
      <p:ext uri="{BB962C8B-B14F-4D97-AF65-F5344CB8AC3E}">
        <p14:creationId xmlns:p14="http://schemas.microsoft.com/office/powerpoint/2010/main" val="1568009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E76A9-E3BB-5D78-CC72-437D132AFF4F}"/>
              </a:ext>
            </a:extLst>
          </p:cNvPr>
          <p:cNvSpPr>
            <a:spLocks noGrp="1"/>
          </p:cNvSpPr>
          <p:nvPr>
            <p:ph type="title"/>
          </p:nvPr>
        </p:nvSpPr>
        <p:spPr>
          <a:xfrm>
            <a:off x="333903" y="0"/>
            <a:ext cx="9549006" cy="108029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A5AB7A4-F2BD-C8CF-53A3-54B831D09788}"/>
              </a:ext>
            </a:extLst>
          </p:cNvPr>
          <p:cNvSpPr>
            <a:spLocks noGrp="1"/>
          </p:cNvSpPr>
          <p:nvPr>
            <p:ph type="body" idx="1"/>
          </p:nvPr>
        </p:nvSpPr>
        <p:spPr>
          <a:xfrm>
            <a:off x="333903" y="1112195"/>
            <a:ext cx="5762097" cy="531878"/>
          </a:xfrm>
        </p:spPr>
        <p:txBody>
          <a:bodyPr anchor="ctr" anchorCtr="0"/>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AB745733-7462-9849-B79E-A27830FD41E4}"/>
              </a:ext>
            </a:extLst>
          </p:cNvPr>
          <p:cNvSpPr>
            <a:spLocks noGrp="1"/>
          </p:cNvSpPr>
          <p:nvPr>
            <p:ph sz="half" idx="2"/>
          </p:nvPr>
        </p:nvSpPr>
        <p:spPr>
          <a:xfrm>
            <a:off x="333903" y="1675975"/>
            <a:ext cx="5762097" cy="425377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70C1A91-0D93-E6A9-C3C8-908C5F74517D}"/>
              </a:ext>
            </a:extLst>
          </p:cNvPr>
          <p:cNvSpPr>
            <a:spLocks noGrp="1"/>
          </p:cNvSpPr>
          <p:nvPr>
            <p:ph type="body" sz="quarter" idx="3"/>
          </p:nvPr>
        </p:nvSpPr>
        <p:spPr>
          <a:xfrm>
            <a:off x="6096000" y="1112195"/>
            <a:ext cx="5762097" cy="531878"/>
          </a:xfrm>
        </p:spPr>
        <p:txBody>
          <a:bodyPr anchor="ctr" anchorCtr="0"/>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4EBC8AD-8276-EE16-1D54-522F546E2A11}"/>
              </a:ext>
            </a:extLst>
          </p:cNvPr>
          <p:cNvSpPr>
            <a:spLocks noGrp="1"/>
          </p:cNvSpPr>
          <p:nvPr>
            <p:ph sz="quarter" idx="4"/>
          </p:nvPr>
        </p:nvSpPr>
        <p:spPr>
          <a:xfrm>
            <a:off x="6096000" y="1675975"/>
            <a:ext cx="5762097" cy="425377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68671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C3F2B-ABCE-4454-002F-2198AF78C4C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46605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76C5D7-1EF0-5309-0F99-E308C5D6532F}"/>
              </a:ext>
            </a:extLst>
          </p:cNvPr>
          <p:cNvSpPr>
            <a:spLocks noGrp="1"/>
          </p:cNvSpPr>
          <p:nvPr>
            <p:ph type="body" sz="quarter" idx="10"/>
          </p:nvPr>
        </p:nvSpPr>
        <p:spPr>
          <a:xfrm>
            <a:off x="3426690" y="1690688"/>
            <a:ext cx="8414327" cy="3721821"/>
          </a:xfrm>
        </p:spPr>
        <p:txBody>
          <a:bodyPr/>
          <a:lstStyle>
            <a:lvl1pPr marL="0" indent="0" algn="ctr">
              <a:buNone/>
              <a:defRPr/>
            </a:lvl1pPr>
          </a:lstStyle>
          <a:p>
            <a:pPr lvl="0"/>
            <a:r>
              <a:rPr lang="en-US" dirty="0"/>
              <a:t>Click to edit Master text styles</a:t>
            </a:r>
          </a:p>
        </p:txBody>
      </p:sp>
    </p:spTree>
    <p:extLst>
      <p:ext uri="{BB962C8B-B14F-4D97-AF65-F5344CB8AC3E}">
        <p14:creationId xmlns:p14="http://schemas.microsoft.com/office/powerpoint/2010/main" val="1617431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ark Blank">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5726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35285D-D64F-70B3-001F-A4CCAF8817B2}"/>
              </a:ext>
            </a:extLst>
          </p:cNvPr>
          <p:cNvSpPr>
            <a:spLocks noGrp="1"/>
          </p:cNvSpPr>
          <p:nvPr>
            <p:ph type="title"/>
          </p:nvPr>
        </p:nvSpPr>
        <p:spPr>
          <a:xfrm>
            <a:off x="333902" y="1"/>
            <a:ext cx="9549008" cy="116868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1F7CE8D-E54B-FE9D-1E96-759BF002A184}"/>
              </a:ext>
            </a:extLst>
          </p:cNvPr>
          <p:cNvSpPr>
            <a:spLocks noGrp="1"/>
          </p:cNvSpPr>
          <p:nvPr>
            <p:ph type="body" idx="1"/>
          </p:nvPr>
        </p:nvSpPr>
        <p:spPr>
          <a:xfrm>
            <a:off x="304800" y="1337974"/>
            <a:ext cx="11563927"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2326478"/>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60" r:id="rId4"/>
    <p:sldLayoutId id="2147483652" r:id="rId5"/>
    <p:sldLayoutId id="2147483653" r:id="rId6"/>
    <p:sldLayoutId id="2147483654" r:id="rId7"/>
    <p:sldLayoutId id="2147483658" r:id="rId8"/>
    <p:sldLayoutId id="2147483655" r:id="rId9"/>
    <p:sldLayoutId id="2147483659" r:id="rId10"/>
  </p:sldLayoutIdLst>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Clr>
          <a:schemeClr val="bg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accent2"/>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accent4"/>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4793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888DD-9015-9D8F-DE87-88C3A7321FBB}"/>
              </a:ext>
            </a:extLst>
          </p:cNvPr>
          <p:cNvSpPr>
            <a:spLocks noGrp="1"/>
          </p:cNvSpPr>
          <p:nvPr>
            <p:ph type="title"/>
          </p:nvPr>
        </p:nvSpPr>
        <p:spPr/>
        <p:txBody>
          <a:bodyPr/>
          <a:lstStyle/>
          <a:p>
            <a:r>
              <a:rPr lang="en-US" dirty="0"/>
              <a:t>Presentation Title Goes Here</a:t>
            </a:r>
          </a:p>
        </p:txBody>
      </p:sp>
      <p:sp>
        <p:nvSpPr>
          <p:cNvPr id="3" name="Text Placeholder 2">
            <a:extLst>
              <a:ext uri="{FF2B5EF4-FFF2-40B4-BE49-F238E27FC236}">
                <a16:creationId xmlns:a16="http://schemas.microsoft.com/office/drawing/2014/main" id="{6C0F0E0A-B28D-C5FC-ED9D-08B8E343AD87}"/>
              </a:ext>
            </a:extLst>
          </p:cNvPr>
          <p:cNvSpPr>
            <a:spLocks noGrp="1"/>
          </p:cNvSpPr>
          <p:nvPr>
            <p:ph type="body" idx="1"/>
          </p:nvPr>
        </p:nvSpPr>
        <p:spPr/>
        <p:txBody>
          <a:bodyPr/>
          <a:lstStyle/>
          <a:p>
            <a:r>
              <a:rPr lang="en-US" dirty="0"/>
              <a:t>Presenter names and credentials go here</a:t>
            </a:r>
          </a:p>
        </p:txBody>
      </p:sp>
    </p:spTree>
    <p:extLst>
      <p:ext uri="{BB962C8B-B14F-4D97-AF65-F5344CB8AC3E}">
        <p14:creationId xmlns:p14="http://schemas.microsoft.com/office/powerpoint/2010/main" val="630626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E34EE-EBFA-1552-784B-5E03BF5D9240}"/>
              </a:ext>
            </a:extLst>
          </p:cNvPr>
          <p:cNvSpPr>
            <a:spLocks noGrp="1"/>
          </p:cNvSpPr>
          <p:nvPr>
            <p:ph type="title"/>
          </p:nvPr>
        </p:nvSpPr>
        <p:spPr/>
        <p:txBody>
          <a:bodyPr/>
          <a:lstStyle/>
          <a:p>
            <a:r>
              <a:rPr lang="en-US" dirty="0"/>
              <a:t>Conflict of Interest</a:t>
            </a:r>
          </a:p>
        </p:txBody>
      </p:sp>
      <p:sp>
        <p:nvSpPr>
          <p:cNvPr id="3" name="Content Placeholder 2">
            <a:extLst>
              <a:ext uri="{FF2B5EF4-FFF2-40B4-BE49-F238E27FC236}">
                <a16:creationId xmlns:a16="http://schemas.microsoft.com/office/drawing/2014/main" id="{ADD8ED18-9B3E-C3DC-0094-5766EC87A5C9}"/>
              </a:ext>
            </a:extLst>
          </p:cNvPr>
          <p:cNvSpPr>
            <a:spLocks noGrp="1"/>
          </p:cNvSpPr>
          <p:nvPr>
            <p:ph idx="1"/>
          </p:nvPr>
        </p:nvSpPr>
        <p:spPr/>
        <p:txBody>
          <a:bodyPr/>
          <a:lstStyle/>
          <a:p>
            <a:r>
              <a:rPr lang="en-US" sz="2400" i="1" dirty="0">
                <a:highlight>
                  <a:srgbClr val="FFFF00"/>
                </a:highlight>
              </a:rPr>
              <a:t>If no conflicts of interest exist, use this statement and delete this highlighted line:</a:t>
            </a:r>
          </a:p>
          <a:p>
            <a:pPr marL="457200" indent="-457200">
              <a:buFont typeface="Arial" panose="020B0604020202020204" pitchFamily="34" charset="0"/>
              <a:buChar char="•"/>
            </a:pPr>
            <a:r>
              <a:rPr lang="en-US" dirty="0"/>
              <a:t>I hereby certify that, to the best of my knowledge, no aspect of my current personal or professional situations might reasonably be expected to affect significantly my view on the subject being presented.</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215058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04702-E77B-F365-C43A-59CE71D83ED2}"/>
              </a:ext>
            </a:extLst>
          </p:cNvPr>
          <p:cNvSpPr>
            <a:spLocks noGrp="1"/>
          </p:cNvSpPr>
          <p:nvPr>
            <p:ph type="title"/>
          </p:nvPr>
        </p:nvSpPr>
        <p:spPr/>
        <p:txBody>
          <a:bodyPr/>
          <a:lstStyle/>
          <a:p>
            <a:r>
              <a:rPr lang="en-US" dirty="0"/>
              <a:t>Page Title Goes Here</a:t>
            </a:r>
          </a:p>
        </p:txBody>
      </p:sp>
      <p:sp>
        <p:nvSpPr>
          <p:cNvPr id="3" name="Content Placeholder 2">
            <a:extLst>
              <a:ext uri="{FF2B5EF4-FFF2-40B4-BE49-F238E27FC236}">
                <a16:creationId xmlns:a16="http://schemas.microsoft.com/office/drawing/2014/main" id="{3891DB8B-FB71-7CA4-983E-F3D92414E231}"/>
              </a:ext>
            </a:extLst>
          </p:cNvPr>
          <p:cNvSpPr>
            <a:spLocks noGrp="1"/>
          </p:cNvSpPr>
          <p:nvPr>
            <p:ph idx="1"/>
          </p:nvPr>
        </p:nvSpPr>
        <p:spPr/>
        <p:txBody>
          <a:bodyPr/>
          <a:lstStyle/>
          <a:p>
            <a:r>
              <a:rPr lang="en-US" dirty="0"/>
              <a:t>Body Copy Line One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3781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A02FC-0114-CBB3-2DE1-B5EA4B1F62FB}"/>
              </a:ext>
            </a:extLst>
          </p:cNvPr>
          <p:cNvSpPr>
            <a:spLocks noGrp="1"/>
          </p:cNvSpPr>
          <p:nvPr>
            <p:ph type="title"/>
          </p:nvPr>
        </p:nvSpPr>
        <p:spPr/>
        <p:txBody>
          <a:bodyPr/>
          <a:lstStyle/>
          <a:p>
            <a:r>
              <a:rPr lang="en-US" dirty="0"/>
              <a:t>Page Title – Two Column</a:t>
            </a:r>
          </a:p>
        </p:txBody>
      </p:sp>
      <p:sp>
        <p:nvSpPr>
          <p:cNvPr id="3" name="Content Placeholder 2">
            <a:extLst>
              <a:ext uri="{FF2B5EF4-FFF2-40B4-BE49-F238E27FC236}">
                <a16:creationId xmlns:a16="http://schemas.microsoft.com/office/drawing/2014/main" id="{E4306674-8A5E-ADC3-8DE3-BDDEB94A02A0}"/>
              </a:ext>
            </a:extLst>
          </p:cNvPr>
          <p:cNvSpPr>
            <a:spLocks noGrp="1"/>
          </p:cNvSpPr>
          <p:nvPr>
            <p:ph sz="half" idx="1"/>
          </p:nvPr>
        </p:nvSpPr>
        <p:spPr/>
        <p:txBody>
          <a:bodyPr/>
          <a:lstStyle/>
          <a:p>
            <a:r>
              <a:rPr lang="en-US" dirty="0"/>
              <a:t>Body Copy Line One</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p:txBody>
      </p:sp>
      <p:sp>
        <p:nvSpPr>
          <p:cNvPr id="4" name="Content Placeholder 3">
            <a:extLst>
              <a:ext uri="{FF2B5EF4-FFF2-40B4-BE49-F238E27FC236}">
                <a16:creationId xmlns:a16="http://schemas.microsoft.com/office/drawing/2014/main" id="{CE31D45B-8733-2792-937C-B8E93D0EBE0A}"/>
              </a:ext>
            </a:extLst>
          </p:cNvPr>
          <p:cNvSpPr>
            <a:spLocks noGrp="1"/>
          </p:cNvSpPr>
          <p:nvPr>
            <p:ph sz="half" idx="2"/>
          </p:nvPr>
        </p:nvSpPr>
        <p:spPr/>
        <p:txBody>
          <a:bodyPr/>
          <a:lstStyle/>
          <a:p>
            <a:r>
              <a:rPr lang="en-US" dirty="0"/>
              <a:t>Body Copy Line One</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p:txBody>
      </p:sp>
    </p:spTree>
    <p:extLst>
      <p:ext uri="{BB962C8B-B14F-4D97-AF65-F5344CB8AC3E}">
        <p14:creationId xmlns:p14="http://schemas.microsoft.com/office/powerpoint/2010/main" val="1578313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A4173-980E-05F6-D2A6-1B3346820BFD}"/>
              </a:ext>
            </a:extLst>
          </p:cNvPr>
          <p:cNvSpPr>
            <a:spLocks noGrp="1"/>
          </p:cNvSpPr>
          <p:nvPr>
            <p:ph type="title"/>
          </p:nvPr>
        </p:nvSpPr>
        <p:spPr/>
        <p:txBody>
          <a:bodyPr/>
          <a:lstStyle/>
          <a:p>
            <a:r>
              <a:rPr lang="en-US" dirty="0"/>
              <a:t>Page Title – Two Column Subtitle</a:t>
            </a:r>
          </a:p>
        </p:txBody>
      </p:sp>
      <p:sp>
        <p:nvSpPr>
          <p:cNvPr id="3" name="Text Placeholder 2">
            <a:extLst>
              <a:ext uri="{FF2B5EF4-FFF2-40B4-BE49-F238E27FC236}">
                <a16:creationId xmlns:a16="http://schemas.microsoft.com/office/drawing/2014/main" id="{D6296BA1-6211-8878-EF78-CEDB5ADCA3F6}"/>
              </a:ext>
            </a:extLst>
          </p:cNvPr>
          <p:cNvSpPr>
            <a:spLocks noGrp="1"/>
          </p:cNvSpPr>
          <p:nvPr>
            <p:ph type="body" idx="1"/>
          </p:nvPr>
        </p:nvSpPr>
        <p:spPr/>
        <p:txBody>
          <a:bodyPr/>
          <a:lstStyle/>
          <a:p>
            <a:r>
              <a:rPr lang="en-US" dirty="0"/>
              <a:t>Edit Subtitle</a:t>
            </a:r>
          </a:p>
        </p:txBody>
      </p:sp>
      <p:sp>
        <p:nvSpPr>
          <p:cNvPr id="4" name="Content Placeholder 3">
            <a:extLst>
              <a:ext uri="{FF2B5EF4-FFF2-40B4-BE49-F238E27FC236}">
                <a16:creationId xmlns:a16="http://schemas.microsoft.com/office/drawing/2014/main" id="{829600F9-0C8A-4E2C-9A6B-0E0ED878A5C0}"/>
              </a:ext>
            </a:extLst>
          </p:cNvPr>
          <p:cNvSpPr>
            <a:spLocks noGrp="1"/>
          </p:cNvSpPr>
          <p:nvPr>
            <p:ph sz="half" idx="2"/>
          </p:nvPr>
        </p:nvSpPr>
        <p:spPr/>
        <p:txBody>
          <a:bodyPr/>
          <a:lstStyle/>
          <a:p>
            <a:r>
              <a:rPr lang="en-US" dirty="0"/>
              <a:t>Body Copy Line One</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p:txBody>
      </p:sp>
      <p:sp>
        <p:nvSpPr>
          <p:cNvPr id="5" name="Text Placeholder 4">
            <a:extLst>
              <a:ext uri="{FF2B5EF4-FFF2-40B4-BE49-F238E27FC236}">
                <a16:creationId xmlns:a16="http://schemas.microsoft.com/office/drawing/2014/main" id="{929FB38C-5302-D91B-1BAC-163511E849E9}"/>
              </a:ext>
            </a:extLst>
          </p:cNvPr>
          <p:cNvSpPr>
            <a:spLocks noGrp="1"/>
          </p:cNvSpPr>
          <p:nvPr>
            <p:ph type="body" sz="quarter" idx="3"/>
          </p:nvPr>
        </p:nvSpPr>
        <p:spPr/>
        <p:txBody>
          <a:bodyPr/>
          <a:lstStyle/>
          <a:p>
            <a:r>
              <a:rPr lang="en-US" dirty="0"/>
              <a:t>Edit Subtitle</a:t>
            </a:r>
          </a:p>
        </p:txBody>
      </p:sp>
      <p:sp>
        <p:nvSpPr>
          <p:cNvPr id="6" name="Content Placeholder 5">
            <a:extLst>
              <a:ext uri="{FF2B5EF4-FFF2-40B4-BE49-F238E27FC236}">
                <a16:creationId xmlns:a16="http://schemas.microsoft.com/office/drawing/2014/main" id="{1D04AC1E-9E60-0C17-C505-62489460893D}"/>
              </a:ext>
            </a:extLst>
          </p:cNvPr>
          <p:cNvSpPr>
            <a:spLocks noGrp="1"/>
          </p:cNvSpPr>
          <p:nvPr>
            <p:ph sz="quarter" idx="4"/>
          </p:nvPr>
        </p:nvSpPr>
        <p:spPr/>
        <p:txBody>
          <a:bodyPr/>
          <a:lstStyle/>
          <a:p>
            <a:r>
              <a:rPr lang="en-US" dirty="0"/>
              <a:t>Body Copy Line One</a:t>
            </a:r>
          </a:p>
          <a:p>
            <a:pPr lvl="1"/>
            <a:r>
              <a:rPr lang="en-US" dirty="0"/>
              <a:t>Second level</a:t>
            </a:r>
          </a:p>
          <a:p>
            <a:pPr lvl="2"/>
            <a:r>
              <a:rPr lang="en-US" dirty="0"/>
              <a:t>Third level</a:t>
            </a:r>
          </a:p>
          <a:p>
            <a:pPr lvl="3"/>
            <a:r>
              <a:rPr lang="en-US" dirty="0"/>
              <a:t>Fourth level</a:t>
            </a:r>
          </a:p>
          <a:p>
            <a:pPr lvl="4"/>
            <a:r>
              <a:rPr lang="en-US" dirty="0"/>
              <a:t>Fifth level</a:t>
            </a:r>
          </a:p>
          <a:p>
            <a:endParaRPr lang="en-US" dirty="0"/>
          </a:p>
        </p:txBody>
      </p:sp>
    </p:spTree>
    <p:extLst>
      <p:ext uri="{BB962C8B-B14F-4D97-AF65-F5344CB8AC3E}">
        <p14:creationId xmlns:p14="http://schemas.microsoft.com/office/powerpoint/2010/main" val="87145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8814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692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DF3C011-0407-CD75-3F5C-1DC1D80FE8E3}"/>
              </a:ext>
            </a:extLst>
          </p:cNvPr>
          <p:cNvSpPr>
            <a:spLocks noGrp="1"/>
          </p:cNvSpPr>
          <p:nvPr>
            <p:ph type="body" sz="quarter" idx="10"/>
          </p:nvPr>
        </p:nvSpPr>
        <p:spPr/>
        <p:txBody>
          <a:bodyPr>
            <a:normAutofit/>
          </a:bodyPr>
          <a:lstStyle/>
          <a:p>
            <a:r>
              <a:rPr lang="en-US" sz="3200" dirty="0">
                <a:solidFill>
                  <a:schemeClr val="accent1"/>
                </a:solidFill>
              </a:rPr>
              <a:t>Presentation closing comments can be here, author names, dates etc. </a:t>
            </a:r>
          </a:p>
        </p:txBody>
      </p:sp>
    </p:spTree>
    <p:extLst>
      <p:ext uri="{BB962C8B-B14F-4D97-AF65-F5344CB8AC3E}">
        <p14:creationId xmlns:p14="http://schemas.microsoft.com/office/powerpoint/2010/main" val="1256554264"/>
      </p:ext>
    </p:extLst>
  </p:cSld>
  <p:clrMapOvr>
    <a:masterClrMapping/>
  </p:clrMapOvr>
</p:sld>
</file>

<file path=ppt/theme/theme1.xml><?xml version="1.0" encoding="utf-8"?>
<a:theme xmlns:a="http://schemas.openxmlformats.org/drawingml/2006/main" name="46Congress">
  <a:themeElements>
    <a:clrScheme name="46 Annual Congress">
      <a:dk1>
        <a:srgbClr val="0E1E36"/>
      </a:dk1>
      <a:lt1>
        <a:srgbClr val="FFFFFF"/>
      </a:lt1>
      <a:dk2>
        <a:srgbClr val="007498"/>
      </a:dk2>
      <a:lt2>
        <a:srgbClr val="E7E6E6"/>
      </a:lt2>
      <a:accent1>
        <a:srgbClr val="007498"/>
      </a:accent1>
      <a:accent2>
        <a:srgbClr val="CD9F3D"/>
      </a:accent2>
      <a:accent3>
        <a:srgbClr val="44546A"/>
      </a:accent3>
      <a:accent4>
        <a:srgbClr val="9FC9D8"/>
      </a:accent4>
      <a:accent5>
        <a:srgbClr val="E2F0F7"/>
      </a:accent5>
      <a:accent6>
        <a:srgbClr val="DDE6EF"/>
      </a:accent6>
      <a:hlink>
        <a:srgbClr val="007498"/>
      </a:hlink>
      <a:folHlink>
        <a:srgbClr val="CD9F3D"/>
      </a:folHlink>
    </a:clrScheme>
    <a:fontScheme name="46 Annual Congress">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2788</TotalTime>
  <Words>175</Words>
  <Application>Microsoft Office PowerPoint</Application>
  <PresentationFormat>Widescreen</PresentationFormat>
  <Paragraphs>38</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Arial Black</vt:lpstr>
      <vt:lpstr>Times New Roman</vt:lpstr>
      <vt:lpstr>46Congress</vt:lpstr>
      <vt:lpstr>PowerPoint Presentation</vt:lpstr>
      <vt:lpstr>Presentation Title Goes Here</vt:lpstr>
      <vt:lpstr>Conflict of Interest</vt:lpstr>
      <vt:lpstr>Page Title Goes Here</vt:lpstr>
      <vt:lpstr>Page Title – Two Column</vt:lpstr>
      <vt:lpstr>Page Title – Two Column Subtitle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Anne Marie Camp</dc:creator>
  <cp:lastModifiedBy>Anne Marie Camp</cp:lastModifiedBy>
  <cp:revision>4</cp:revision>
  <dcterms:created xsi:type="dcterms:W3CDTF">2025-09-30T17:06:35Z</dcterms:created>
  <dcterms:modified xsi:type="dcterms:W3CDTF">2025-10-02T15:35:12Z</dcterms:modified>
</cp:coreProperties>
</file>