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288" y="-12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gress Post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476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ost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73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65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579870"/>
      </p:ext>
    </p:extLst>
  </p:cSld>
  <p:clrMapOvr>
    <a:masterClrMapping/>
  </p:clrMapOvr>
</p:sld>
</file>

<file path=ppt/theme/theme1.xml><?xml version="1.0" encoding="utf-8"?>
<a:theme xmlns:a="http://schemas.openxmlformats.org/drawingml/2006/main" name="Congress Poster Layou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Congress Poster Layout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Marie Camp</dc:creator>
  <cp:lastModifiedBy>Anne Marie Camp</cp:lastModifiedBy>
  <cp:revision>2</cp:revision>
  <dcterms:created xsi:type="dcterms:W3CDTF">2025-10-30T19:32:08Z</dcterms:created>
  <dcterms:modified xsi:type="dcterms:W3CDTF">2025-10-30T19:34:42Z</dcterms:modified>
</cp:coreProperties>
</file>